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9" r:id="rId5"/>
    <p:sldId id="261" r:id="rId6"/>
    <p:sldId id="267" r:id="rId7"/>
    <p:sldId id="1142" r:id="rId8"/>
    <p:sldId id="614" r:id="rId9"/>
    <p:sldId id="1259" r:id="rId10"/>
    <p:sldId id="256" r:id="rId11"/>
    <p:sldId id="257" r:id="rId12"/>
    <p:sldId id="1256" r:id="rId13"/>
    <p:sldId id="1261" r:id="rId14"/>
    <p:sldId id="1257" r:id="rId15"/>
    <p:sldId id="1260" r:id="rId16"/>
    <p:sldId id="302" r:id="rId17"/>
    <p:sldId id="27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/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</p14:sldIdLst>
        </p14:section>
        <p14:section name="模組列表" id="{4734B755-1284-4D0A-BD14-DE31D9E9C0A3}">
          <p14:sldIdLst>
            <p14:sldId id="614"/>
            <p14:sldId id="1259"/>
          </p14:sldIdLst>
        </p14:section>
        <p14:section name="系統分析" id="{9A21F2E2-4FC0-4A62-9703-93430BA9593A}">
          <p14:sldIdLst>
            <p14:sldId id="256"/>
            <p14:sldId id="257"/>
            <p14:sldId id="1256"/>
          </p14:sldIdLst>
        </p14:section>
        <p14:section name="專案架構" id="{1EBCE073-09FA-4CD3-BDCF-56A4EDB986FF}">
          <p14:sldIdLst>
            <p14:sldId id="1261"/>
          </p14:sldIdLst>
        </p14:section>
        <p14:section name="成果展示(yyyy/mm/dd)" id="{70DC3051-68F9-4DEC-9A31-AFAFBB0B0227}">
          <p14:sldIdLst>
            <p14:sldId id="1257"/>
            <p14:sldId id="1260"/>
          </p14:sldIdLst>
        </p14:section>
        <p14:section name="問題紀錄" id="{E54951B3-F25C-472E-B15E-EA7E37F6D2ED}">
          <p14:sldIdLst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A91E8-4DDF-4A9B-B441-DB56AFF333A3}" v="10" dt="2025-06-27T05:35:09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7" autoAdjust="0"/>
    <p:restoredTop sz="94496" autoAdjust="0"/>
  </p:normalViewPr>
  <p:slideViewPr>
    <p:cSldViewPr snapToGrid="0">
      <p:cViewPr varScale="1">
        <p:scale>
          <a:sx n="98" d="100"/>
          <a:sy n="98" d="100"/>
        </p:scale>
        <p:origin x="93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2025/6/27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2025/6/27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2A7B-EFDF-F583-C81B-F9A94529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F2A89C-679F-5152-67A1-09993285E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7316BDF-65D0-F4E5-1BCA-4C39F061C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FDAE3-A42D-7E10-5AB8-B2E538D94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09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FDD2-8E44-E0FB-145F-87900C11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809A8A0-5194-6D88-DB24-6E05DBB8F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691515-C0EF-583C-74ED-8D2149D9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49CACC-1CDE-1E00-AF5D-80ADBB678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76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diaojiangxue/article/details/13328108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人：歐陽秉璿</a:t>
            </a:r>
            <a:endParaRPr lang="en-US" altLang="zh-TW" dirty="0"/>
          </a:p>
          <a:p>
            <a:r>
              <a:rPr lang="zh-TW" altLang="en-US" dirty="0"/>
              <a:t>目前成員：歐陽秉璿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2025/1/23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1682-69C1-78E9-E021-EDA6B3C4B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E940630-7DCC-805E-7D93-C94ADB3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2025/1/22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DF3653-DB76-D196-71AD-6CD20E78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61" y="1358731"/>
            <a:ext cx="8046592" cy="48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2CD7-C0C5-BF82-CD00-469A3B4D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2593B29-A266-CD13-7BA9-D812663E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  <a:r>
              <a:rPr lang="en-US" altLang="zh-TW" dirty="0"/>
              <a:t>-</a:t>
            </a:r>
            <a:r>
              <a:rPr lang="zh-TW" altLang="en-US" dirty="0"/>
              <a:t>模擬圖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3F704D-4977-7780-6118-96BF49A00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296" y="2292179"/>
            <a:ext cx="10515600" cy="2273642"/>
          </a:xfrm>
        </p:spPr>
      </p:pic>
    </p:spTree>
    <p:extLst>
      <p:ext uri="{BB962C8B-B14F-4D97-AF65-F5344CB8AC3E}">
        <p14:creationId xmlns:p14="http://schemas.microsoft.com/office/powerpoint/2010/main" val="79847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3518-BD18-63B8-1C3B-025C0005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3877996-B612-9D89-2993-A88C71F1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9" name="5">
            <a:hlinkClick r:id="" action="ppaction://media"/>
            <a:extLst>
              <a:ext uri="{FF2B5EF4-FFF2-40B4-BE49-F238E27FC236}">
                <a16:creationId xmlns:a16="http://schemas.microsoft.com/office/drawing/2014/main" id="{47881558-C433-5E2F-D165-6025A10273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602183" y="-1572494"/>
            <a:ext cx="4897582" cy="10605657"/>
          </a:xfrm>
        </p:spPr>
      </p:pic>
    </p:spTree>
    <p:extLst>
      <p:ext uri="{BB962C8B-B14F-4D97-AF65-F5344CB8AC3E}">
        <p14:creationId xmlns:p14="http://schemas.microsoft.com/office/powerpoint/2010/main" val="42255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41511" y="1201850"/>
            <a:ext cx="11048999" cy="502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按鈕訊號脈衝不匹配</a:t>
            </a:r>
            <a:endParaRPr lang="en-US" altLang="zh-TW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/>
              <a:t>按鈕訊號脈衝不匹配</a:t>
            </a:r>
            <a:endParaRPr lang="en-US" altLang="zh-TW" sz="24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CB75E6F-9AD9-D7C4-CA2D-814DF7C4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11" y="2386628"/>
            <a:ext cx="80522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解決方法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延長按鈕脈衝寬度，例如將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tb_btn_r &lt;= '1'; wait for clk_period * 10;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設為更長時間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6C9690-8C56-B14B-3E17-DACEB243B1B2}"/>
              </a:ext>
            </a:extLst>
          </p:cNvPr>
          <p:cNvSpPr txBox="1"/>
          <p:nvPr/>
        </p:nvSpPr>
        <p:spPr>
          <a:xfrm>
            <a:off x="841511" y="1696277"/>
            <a:ext cx="754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在測試檔中模擬的脈衝寬度可能過短，導致設計無法捕捉到按鈕按下的事件，</a:t>
            </a:r>
            <a:r>
              <a:rPr lang="en-US" altLang="zh-TW" dirty="0"/>
              <a:t>FSM </a:t>
            </a:r>
            <a:r>
              <a:rPr lang="zh-TW" altLang="en-US" dirty="0"/>
              <a:t>無法進入下一個狀態。</a:t>
            </a:r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https://blog.csdn.net/diaojiangxue/article/details/133281089</a:t>
            </a:r>
            <a:r>
              <a:rPr lang="zh-TW" altLang="en-US" dirty="0">
                <a:cs typeface="Times New Roman" panose="02020603050405020304" pitchFamily="18" charset="0"/>
              </a:rPr>
              <a:t>乒乓球遊戲相關資料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491C7B-EB7B-AD0B-64E1-24A6E6154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3988" y="1120904"/>
            <a:ext cx="428835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zh-TW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項目：</a:t>
            </a:r>
            <a:r>
              <a:rPr lang="zh-TW" altLang="en-US" sz="4000" b="1" dirty="0">
                <a:latin typeface="Arial" panose="020B0604020202020204" pitchFamily="34" charset="0"/>
              </a:rPr>
              <a:t>乒乓球遊戲</a:t>
            </a:r>
            <a:endParaRPr lang="en-US" altLang="zh-TW" sz="4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B85CAB-5C97-85D9-BD1F-348DC4E8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1" y="2281862"/>
            <a:ext cx="1132839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602AD7-C214-FB76-6758-2FE13CB881CC}"/>
              </a:ext>
            </a:extLst>
          </p:cNvPr>
          <p:cNvSpPr txBox="1"/>
          <p:nvPr/>
        </p:nvSpPr>
        <p:spPr>
          <a:xfrm>
            <a:off x="923987" y="1710680"/>
            <a:ext cx="428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第五題的</a:t>
            </a:r>
            <a:r>
              <a:rPr lang="en-US" altLang="zh-TW" sz="24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AOV,MSC,FSM,BreakDown</a:t>
            </a: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457981" cy="5154501"/>
            <a:chOff x="-1104181" y="1085125"/>
            <a:chExt cx="12457981" cy="5154501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201850"/>
              <a:ext cx="10515600" cy="5037776"/>
            </a:xfrm>
            <a:prstGeom prst="rect">
              <a:avLst/>
            </a:prstGeom>
          </p:spPr>
          <p:txBody>
            <a:bodyPr vert="horz" lIns="91440" tIns="45720" rIns="91440" bIns="45720" numCol="2" rtlCol="0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/>
                <a:t>十一月：</a:t>
              </a:r>
              <a:endParaRPr lang="en-US" altLang="zh-TW" b="1" dirty="0"/>
            </a:p>
            <a:p>
              <a:pPr marL="144000" lvl="1" indent="-144000"/>
              <a:r>
                <a:rPr lang="en-US" altLang="zh-TW" b="1" dirty="0"/>
                <a:t>2024/11/18~2024/11/22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285750" lvl="1" indent="-285750"/>
              <a:r>
                <a:rPr lang="zh-TW" altLang="en-US" dirty="0"/>
                <a:t>計數器</a:t>
              </a:r>
              <a:r>
                <a:rPr lang="en-US" altLang="zh-TW" dirty="0"/>
                <a:t>0~9,9~0</a:t>
              </a:r>
            </a:p>
            <a:p>
              <a:pPr marL="285750" lvl="1" indent="-285750"/>
              <a:r>
                <a:rPr lang="zh-TW" altLang="en-US" dirty="0"/>
                <a:t>兩個計數器上下數和上下限可設定</a:t>
              </a:r>
              <a:endParaRPr lang="en-US" altLang="zh-TW" dirty="0"/>
            </a:p>
            <a:p>
              <a:pPr marL="0" lvl="1" indent="0">
                <a:buNone/>
              </a:pPr>
              <a:r>
                <a:rPr lang="zh-TW" altLang="en-US" dirty="0"/>
                <a:t>十二月</a:t>
              </a:r>
              <a:r>
                <a:rPr lang="en-US" altLang="zh-TW" dirty="0"/>
                <a:t>:</a:t>
              </a:r>
            </a:p>
            <a:p>
              <a:pPr marL="0" lvl="1" indent="0">
                <a:buNone/>
              </a:pPr>
              <a:r>
                <a:rPr lang="zh-TW" altLang="en-US" dirty="0"/>
                <a:t>  </a:t>
              </a:r>
              <a:r>
                <a:rPr lang="en-US" altLang="zh-TW" b="1" dirty="0"/>
                <a:t>2024/11/18~2024/11/22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sz="1600" b="1" dirty="0">
                  <a:latin typeface="Arial" panose="020B0604020202020204" pitchFamily="34" charset="0"/>
                </a:rPr>
                <a:t> </a:t>
              </a:r>
              <a:r>
                <a:rPr lang="en-US" altLang="zh-TW" sz="1600" b="1" dirty="0">
                  <a:latin typeface="Arial" panose="020B0604020202020204" pitchFamily="34" charset="0"/>
                </a:rPr>
                <a:t>FSM</a:t>
              </a:r>
              <a:r>
                <a:rPr lang="zh-TW" altLang="en-US" sz="1600" b="1" dirty="0">
                  <a:latin typeface="Arial" panose="020B0604020202020204" pitchFamily="34" charset="0"/>
                </a:rPr>
                <a:t>控制</a:t>
              </a:r>
              <a:r>
                <a:rPr kumimoji="0" lang="zh-TW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計數器</a:t>
              </a:r>
              <a:r>
                <a:rPr kumimoji="0" lang="zh-TW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切換上下數</a:t>
              </a:r>
              <a:endPara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lvl="1" indent="0">
                <a:buNone/>
              </a:pPr>
              <a:r>
                <a:rPr lang="en-US" altLang="zh-TW" b="1" dirty="0">
                  <a:latin typeface="Arial" panose="020B0604020202020204" pitchFamily="34" charset="0"/>
                </a:rPr>
                <a:t>  </a:t>
              </a:r>
              <a:r>
                <a:rPr lang="en-US" altLang="zh-TW" b="1" dirty="0"/>
                <a:t>2024/12/16~2024/12/27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 PWM</a:t>
              </a:r>
              <a:r>
                <a:rPr lang="zh-TW" altLang="en-US" b="1" dirty="0"/>
                <a:t>控制上下計數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dirty="0"/>
                <a:t>一月</a:t>
              </a:r>
              <a:r>
                <a:rPr lang="en-US" altLang="zh-TW" dirty="0"/>
                <a:t>: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2025/1/13~2025/1/19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  <a:r>
                <a:rPr lang="zh-TW" altLang="en-US" b="1" dirty="0"/>
                <a:t>第一到四題的燒錄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 第四題</a:t>
              </a:r>
              <a:r>
                <a:rPr lang="en-US" altLang="zh-TW" b="1" dirty="0"/>
                <a:t>AOV MSC </a:t>
              </a:r>
              <a:r>
                <a:rPr lang="en-US" altLang="zh-TW" b="1" dirty="0" err="1"/>
                <a:t>Bearkdown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2025/1/20~2025/1/22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第五題的</a:t>
              </a:r>
              <a:r>
                <a:rPr lang="en-US" altLang="zh-TW" sz="1600" b="1" dirty="0" err="1"/>
                <a:t>AOV,MSC,FSM,BreakDown</a:t>
              </a:r>
              <a:r>
                <a:rPr lang="zh-TW" altLang="en-US" sz="1600" b="1" dirty="0"/>
                <a:t>圖</a:t>
              </a:r>
              <a:endParaRPr lang="en-US" altLang="zh-TW" sz="1600" b="1" dirty="0"/>
            </a:p>
            <a:p>
              <a:pPr marL="0" lvl="1" indent="0">
                <a:buNone/>
              </a:pPr>
              <a:r>
                <a:rPr lang="zh-TW" altLang="en-US" b="1" dirty="0"/>
                <a:t>程式</a:t>
              </a:r>
              <a:endParaRPr lang="en-US" altLang="zh-TW" b="1" dirty="0"/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indent="0">
                <a:buNone/>
              </a:pPr>
              <a:endParaRPr lang="en-US" altLang="zh-TW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1.VIVADO</a:t>
            </a:r>
          </a:p>
          <a:p>
            <a:pPr marL="0" indent="0">
              <a:buNone/>
            </a:pPr>
            <a:r>
              <a:rPr lang="en-US" altLang="zh-TW" dirty="0"/>
              <a:t>2.Github</a:t>
            </a:r>
          </a:p>
          <a:p>
            <a:pPr marL="0" indent="0">
              <a:buNone/>
            </a:pPr>
            <a:r>
              <a:rPr lang="en-US" altLang="zh-TW" dirty="0"/>
              <a:t>3.draw.io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2025/1/23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breakdown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2025/1/23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ECBD9DF7-E2AD-9494-C2AC-BBEAD7E61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277A235-EED9-595D-78F0-9B474DC6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01849"/>
            <a:ext cx="10515599" cy="50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F4FE-39B6-F51C-293E-DC103C5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87CC240-CFDC-45B9-E55E-77A1E4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FSM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2025/1/23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E69A4F0-D395-3E50-C7B3-0A0ECA9D5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943" y="1238697"/>
            <a:ext cx="5468113" cy="4963218"/>
          </a:xfrm>
        </p:spPr>
      </p:pic>
    </p:spTree>
    <p:extLst>
      <p:ext uri="{BB962C8B-B14F-4D97-AF65-F5344CB8AC3E}">
        <p14:creationId xmlns:p14="http://schemas.microsoft.com/office/powerpoint/2010/main" val="188587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>
            <a:extLst>
              <a:ext uri="{FF2B5EF4-FFF2-40B4-BE49-F238E27FC236}">
                <a16:creationId xmlns:a16="http://schemas.microsoft.com/office/drawing/2014/main" id="{09C6C893-1541-4AFA-8A56-A557940B5D5D}"/>
              </a:ext>
            </a:extLst>
          </p:cNvPr>
          <p:cNvSpPr txBox="1"/>
          <p:nvPr/>
        </p:nvSpPr>
        <p:spPr>
          <a:xfrm>
            <a:off x="7595185" y="74251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8797A97-9A47-7651-B19F-1D84D897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560996"/>
              </p:ext>
            </p:extLst>
          </p:nvPr>
        </p:nvGraphicFramePr>
        <p:xfrm>
          <a:off x="1157333" y="2856055"/>
          <a:ext cx="9680712" cy="3071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52">
                  <a:extLst>
                    <a:ext uri="{9D8B030D-6E8A-4147-A177-3AD203B41FA5}">
                      <a16:colId xmlns:a16="http://schemas.microsoft.com/office/drawing/2014/main" val="4080787490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48665355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352049138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17932599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186385958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783174381"/>
                    </a:ext>
                  </a:extLst>
                </a:gridCol>
              </a:tblGrid>
              <a:tr h="695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  <a:p>
                      <a:pPr algn="ctr"/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91220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14295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zh-TW" altLang="en-US" dirty="0"/>
                        <a:t>接收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設定燈為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00000001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i_rst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i_clk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326443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clk_div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燈的左移 和右移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Slow_clk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i_rst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42206"/>
                  </a:ext>
                </a:extLst>
              </a:tr>
              <a:tr h="553671">
                <a:tc>
                  <a:txBody>
                    <a:bodyPr/>
                    <a:lstStyle/>
                    <a:p>
                      <a:r>
                        <a:rPr lang="zh-TW" altLang="en-US" dirty="0"/>
                        <a:t>傳送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雙方得分顯示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i_rst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i_clk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36995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15634F-F77B-9D74-6EFE-A254D6A97E14}"/>
              </a:ext>
            </a:extLst>
          </p:cNvPr>
          <p:cNvSpPr txBox="1"/>
          <p:nvPr/>
        </p:nvSpPr>
        <p:spPr>
          <a:xfrm>
            <a:off x="3736837" y="318601"/>
            <a:ext cx="51659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AOV</a:t>
            </a:r>
            <a:r>
              <a:rPr lang="zh-TW" altLang="en-US" sz="4000" dirty="0"/>
              <a:t>圖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2025/1/23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889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85655D-55C2-8550-ECF2-F2CB53A31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853434"/>
              </p:ext>
            </p:extLst>
          </p:nvPr>
        </p:nvGraphicFramePr>
        <p:xfrm>
          <a:off x="978429" y="2851392"/>
          <a:ext cx="9680712" cy="2890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52">
                  <a:extLst>
                    <a:ext uri="{9D8B030D-6E8A-4147-A177-3AD203B41FA5}">
                      <a16:colId xmlns:a16="http://schemas.microsoft.com/office/drawing/2014/main" val="4080787490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48665355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352049138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17932599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1863859581"/>
                    </a:ext>
                  </a:extLst>
                </a:gridCol>
                <a:gridCol w="1613452">
                  <a:extLst>
                    <a:ext uri="{9D8B030D-6E8A-4147-A177-3AD203B41FA5}">
                      <a16:colId xmlns:a16="http://schemas.microsoft.com/office/drawing/2014/main" val="3783174381"/>
                    </a:ext>
                  </a:extLst>
                </a:gridCol>
              </a:tblGrid>
              <a:tr h="695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  <a:p>
                      <a:pPr algn="ctr"/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91220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燈的左移 和右移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i_btn_l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i_btn_r</a:t>
                      </a:r>
                      <a:r>
                        <a:rPr lang="en-US" altLang="zh-TW" dirty="0"/>
                        <a:t> </a:t>
                      </a:r>
                    </a:p>
                    <a:p>
                      <a:r>
                        <a:rPr lang="en-US" altLang="zh-TW" dirty="0" err="1"/>
                        <a:t>o_led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14295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zh-TW" altLang="en-US" dirty="0"/>
                        <a:t>左移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clk_div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燈的左移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i_btn_l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o_led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326443"/>
                  </a:ext>
                </a:extLst>
              </a:tr>
              <a:tr h="455536">
                <a:tc>
                  <a:txBody>
                    <a:bodyPr/>
                    <a:lstStyle/>
                    <a:p>
                      <a:r>
                        <a:rPr lang="zh-TW" altLang="en-US" dirty="0"/>
                        <a:t>右移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clk_div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燈的右移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i_btn_r</a:t>
                      </a:r>
                      <a:r>
                        <a:rPr lang="en-US" altLang="zh-TW" dirty="0"/>
                        <a:t> </a:t>
                      </a:r>
                    </a:p>
                    <a:p>
                      <a:r>
                        <a:rPr lang="en-US" altLang="zh-TW" dirty="0" err="1"/>
                        <a:t>o_led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4220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3DE4BCB-EBF3-2766-BD1A-BA3803AE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148" y="1260545"/>
            <a:ext cx="4870810" cy="15245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22E97DC-5FA1-8F70-154F-DFAE6AD8D196}"/>
              </a:ext>
            </a:extLst>
          </p:cNvPr>
          <p:cNvSpPr txBox="1"/>
          <p:nvPr/>
        </p:nvSpPr>
        <p:spPr>
          <a:xfrm>
            <a:off x="3664226" y="331304"/>
            <a:ext cx="5165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AOV</a:t>
            </a:r>
            <a:r>
              <a:rPr lang="zh-TW" altLang="en-US" sz="4000" dirty="0"/>
              <a:t>圖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</a:rPr>
              <a:t>2025/1/22</a:t>
            </a:r>
            <a:r>
              <a:rPr lang="zh-TW" alt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1054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2025/1/22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CD8015-FEAB-DB14-4FE2-4094BDDA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098"/>
            <a:ext cx="12192000" cy="40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B123B6792E293438CEA6AA35CA04760" ma:contentTypeVersion="5" ma:contentTypeDescription="建立新的文件。" ma:contentTypeScope="" ma:versionID="0e3d2bbfedcb133ed9ac2bb6ff30e275">
  <xsd:schema xmlns:xsd="http://www.w3.org/2001/XMLSchema" xmlns:xs="http://www.w3.org/2001/XMLSchema" xmlns:p="http://schemas.microsoft.com/office/2006/metadata/properties" xmlns:ns3="4130aab6-5efa-46f9-a3e2-a46c680ed0c8" targetNamespace="http://schemas.microsoft.com/office/2006/metadata/properties" ma:root="true" ma:fieldsID="fc3d8ac118508d547c8335428ae83e19" ns3:_="">
    <xsd:import namespace="4130aab6-5efa-46f9-a3e2-a46c680ed0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0aab6-5efa-46f9-a3e2-a46c680ed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151378-7C27-42AC-86BC-2A32EB4A00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EA3E1-390E-47C3-AF6A-8745D1828E18}">
  <ds:schemaRefs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130aab6-5efa-46f9-a3e2-a46c680ed0c8"/>
  </ds:schemaRefs>
</ds:datastoreItem>
</file>

<file path=customXml/itemProps3.xml><?xml version="1.0" encoding="utf-8"?>
<ds:datastoreItem xmlns:ds="http://schemas.openxmlformats.org/officeDocument/2006/customXml" ds:itemID="{A990DEA3-99C8-48B4-A5A2-07B0B7DF1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30aab6-5efa-46f9-a3e2-a46c680ed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90422</TotalTime>
  <Words>425</Words>
  <Application>Microsoft Office PowerPoint</Application>
  <PresentationFormat>寬螢幕</PresentationFormat>
  <Paragraphs>126</Paragraphs>
  <Slides>14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 Unicode MS</vt:lpstr>
      <vt:lpstr>Arial</vt:lpstr>
      <vt:lpstr>Calibri</vt:lpstr>
      <vt:lpstr>Times New Roman</vt:lpstr>
      <vt:lpstr>Office 佈景主題</vt:lpstr>
      <vt:lpstr>進度報告 FPGA專案練習</vt:lpstr>
      <vt:lpstr>當週進度</vt:lpstr>
      <vt:lpstr>進度統整</vt:lpstr>
      <vt:lpstr>需求列表 – 軟體需求 (2025/1/23更新)</vt:lpstr>
      <vt:lpstr>breakdown (2025/1/23更新)</vt:lpstr>
      <vt:lpstr>FSM (2025/1/23更新)</vt:lpstr>
      <vt:lpstr>PowerPoint 簡報</vt:lpstr>
      <vt:lpstr>PowerPoint 簡報</vt:lpstr>
      <vt:lpstr>系統分析 – MSC圖 (2025/1/22更新)</vt:lpstr>
      <vt:lpstr>專案架構圖 (2025/1/22更新)</vt:lpstr>
      <vt:lpstr>成果展示-模擬圖</vt:lpstr>
      <vt:lpstr>成果展示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C112112110</cp:lastModifiedBy>
  <cp:revision>3147</cp:revision>
  <dcterms:created xsi:type="dcterms:W3CDTF">2019-03-11T13:47:46Z</dcterms:created>
  <dcterms:modified xsi:type="dcterms:W3CDTF">2025-06-27T05:36:52Z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0x010100BB123B6792E293438CEA6AA35CA04760</vt:lpwstr>
  </property>
</Properties>
</file>